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5.jpg" ContentType="image/png"/>
  <Override PartName="/ppt/media/image16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2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267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00" r:id="rId24"/>
    <p:sldId id="301" r:id="rId25"/>
    <p:sldId id="302" r:id="rId26"/>
    <p:sldId id="303" r:id="rId27"/>
    <p:sldId id="304" r:id="rId28"/>
    <p:sldId id="305" r:id="rId29"/>
    <p:sldId id="285" r:id="rId30"/>
    <p:sldId id="286" r:id="rId31"/>
    <p:sldId id="287" r:id="rId32"/>
    <p:sldId id="295" r:id="rId33"/>
    <p:sldId id="296" r:id="rId34"/>
    <p:sldId id="297" r:id="rId35"/>
    <p:sldId id="298" r:id="rId36"/>
    <p:sldId id="292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  <p14:sldId id="267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3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4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5.jpg"/><Relationship Id="rId9" Type="http://schemas.microsoft.com/office/2007/relationships/diagramDrawing" Target="../diagrams/drawing10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2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" y="245661"/>
            <a:ext cx="1971291" cy="16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Pair programming</a:t>
            </a:r>
          </a:p>
          <a:p>
            <a:endParaRPr lang="en-US" dirty="0" smtClean="0"/>
          </a:p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23" y="218364"/>
            <a:ext cx="7467877" cy="6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996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people working in the same computer.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(efficient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749955" cy="4351338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r>
              <a:rPr lang="en-US" dirty="0" smtClean="0"/>
              <a:t>Helps in quality control.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53" y="3261816"/>
            <a:ext cx="5377218" cy="329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10818" y="5354011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2" y="4937760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1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08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29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533313" y="5010121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Acceptance Testing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49" y="5354011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10162082" y="5307250"/>
            <a:ext cx="2857500" cy="2143125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="" xmlns:a16="http://schemas.microsoft.com/office/drawing/2014/main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581</Words>
  <Application>Microsoft Office PowerPoint</Application>
  <PresentationFormat>Widescreen</PresentationFormat>
  <Paragraphs>212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PowerPoint Presentation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Asim Aryal</cp:lastModifiedBy>
  <cp:revision>63</cp:revision>
  <dcterms:created xsi:type="dcterms:W3CDTF">2019-12-05T11:22:12Z</dcterms:created>
  <dcterms:modified xsi:type="dcterms:W3CDTF">2019-12-09T08:50:04Z</dcterms:modified>
</cp:coreProperties>
</file>